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7C22-BF85-490C-ABEB-23E6FBD373DE}" type="datetimeFigureOut">
              <a:rPr lang="es-AR" smtClean="0"/>
              <a:t>23/12/2024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754C0-43F8-41D8-88DD-38234CC3EB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660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3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32728-C5F7-449E-8F69-191DD1BC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890AF7-EACE-4910-9BF3-428C6EF06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5" b="23770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F539D3-3C02-4EDE-8291-375F97A2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925">
            <a:off x="7129332" y="1277529"/>
            <a:ext cx="5553331" cy="4302939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07E7F1-7570-4D7D-A3B6-71FEE39952EF}"/>
              </a:ext>
            </a:extLst>
          </p:cNvPr>
          <p:cNvSpPr txBox="1"/>
          <p:nvPr/>
        </p:nvSpPr>
        <p:spPr>
          <a:xfrm>
            <a:off x="1182075" y="1999649"/>
            <a:ext cx="9333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/>
              <a:t>Conceptos varios para recordar.</a:t>
            </a:r>
            <a:endParaRPr lang="es-AR" sz="4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3C0340-FBF2-43E7-9C4E-F7EEF43F025B}"/>
              </a:ext>
            </a:extLst>
          </p:cNvPr>
          <p:cNvSpPr txBox="1"/>
          <p:nvPr/>
        </p:nvSpPr>
        <p:spPr>
          <a:xfrm>
            <a:off x="5341234" y="4255488"/>
            <a:ext cx="6936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Prácticas Operativas Radio Club Quilmes </a:t>
            </a:r>
          </a:p>
          <a:p>
            <a:pPr algn="ctr"/>
            <a:r>
              <a:rPr lang="es-MX" sz="2800" dirty="0"/>
              <a:t>Instructora. </a:t>
            </a:r>
            <a:endParaRPr lang="es-AR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3A7677-CFC4-20CF-424C-E0F1DF6E0ECC}"/>
              </a:ext>
            </a:extLst>
          </p:cNvPr>
          <p:cNvSpPr txBox="1"/>
          <p:nvPr/>
        </p:nvSpPr>
        <p:spPr>
          <a:xfrm>
            <a:off x="10210800" y="6524625"/>
            <a:ext cx="146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MAYO 2018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09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78EF0D-17C5-4473-A232-F0D206B80626}"/>
              </a:ext>
            </a:extLst>
          </p:cNvPr>
          <p:cNvSpPr txBox="1"/>
          <p:nvPr/>
        </p:nvSpPr>
        <p:spPr>
          <a:xfrm>
            <a:off x="522936" y="276837"/>
            <a:ext cx="1114612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Debemos</a:t>
            </a:r>
            <a:r>
              <a:rPr lang="es-MX" dirty="0"/>
              <a:t> decir nuestra señal distintiva completa</a:t>
            </a:r>
          </a:p>
          <a:p>
            <a:r>
              <a:rPr lang="es-MX" b="1" dirty="0"/>
              <a:t>Recordar</a:t>
            </a:r>
            <a:r>
              <a:rPr lang="es-MX" dirty="0"/>
              <a:t> y usar el código fonético Internacional</a:t>
            </a:r>
          </a:p>
          <a:p>
            <a:r>
              <a:rPr lang="es-MX" b="1" dirty="0"/>
              <a:t>Siempre </a:t>
            </a:r>
            <a:r>
              <a:rPr lang="es-MX" dirty="0"/>
              <a:t>verificar el cuadro de bandas de frecuencias de la Rep.-Arg. ( CABFRA )</a:t>
            </a:r>
          </a:p>
          <a:p>
            <a:r>
              <a:rPr lang="es-MX" b="1" dirty="0"/>
              <a:t>Leer</a:t>
            </a:r>
            <a:r>
              <a:rPr lang="es-MX" dirty="0"/>
              <a:t> el Reglamento general de Radioaficionados</a:t>
            </a:r>
          </a:p>
          <a:p>
            <a:r>
              <a:rPr lang="es-MX" b="1" dirty="0"/>
              <a:t>Tener</a:t>
            </a:r>
            <a:r>
              <a:rPr lang="es-MX" dirty="0"/>
              <a:t> a mano , mapas con sus prefijos y sufijos.</a:t>
            </a:r>
          </a:p>
          <a:p>
            <a:r>
              <a:rPr lang="es-MX" b="1" dirty="0"/>
              <a:t>Leer</a:t>
            </a:r>
            <a:r>
              <a:rPr lang="es-MX" dirty="0"/>
              <a:t> el manual de IARU sobre Ética y procedimientos Operativos.</a:t>
            </a:r>
          </a:p>
          <a:p>
            <a:r>
              <a:rPr lang="es-MX" b="1" dirty="0"/>
              <a:t>Recordar</a:t>
            </a:r>
            <a:r>
              <a:rPr lang="es-MX" dirty="0"/>
              <a:t> el código de conducta. </a:t>
            </a:r>
          </a:p>
          <a:p>
            <a:r>
              <a:rPr lang="es-MX" b="1" dirty="0"/>
              <a:t>Debemos </a:t>
            </a:r>
            <a:r>
              <a:rPr lang="es-MX" dirty="0"/>
              <a:t>tener un lenguaje apropiado de la radioafición.</a:t>
            </a:r>
          </a:p>
          <a:p>
            <a:r>
              <a:rPr lang="es-MX" b="1" dirty="0"/>
              <a:t>Esmerarse</a:t>
            </a:r>
            <a:r>
              <a:rPr lang="es-MX" dirty="0"/>
              <a:t> , escuchar , leer , observar , hablar normal y con claridad, corregir para operar correctamente.</a:t>
            </a:r>
          </a:p>
          <a:p>
            <a:r>
              <a:rPr lang="es-AR" b="1" dirty="0"/>
              <a:t>Recordar</a:t>
            </a:r>
            <a:r>
              <a:rPr lang="es-AR" dirty="0"/>
              <a:t> lo indispensable para la confirmación de un QSO : Señal Distintiva completa, RST, hora UTC ,</a:t>
            </a:r>
          </a:p>
          <a:p>
            <a:r>
              <a:rPr lang="es-AR" dirty="0"/>
              <a:t>MHZ, MODO.</a:t>
            </a:r>
          </a:p>
          <a:p>
            <a:r>
              <a:rPr lang="es-AR" b="1" dirty="0"/>
              <a:t>Tener</a:t>
            </a:r>
            <a:r>
              <a:rPr lang="es-AR" dirty="0"/>
              <a:t> siempre en su estación de radio ANOTADOR, LAPICERAS VARIAS , RELOJ y luz apropiada.-</a:t>
            </a:r>
          </a:p>
          <a:p>
            <a:r>
              <a:rPr lang="es-AR" b="1" dirty="0"/>
              <a:t>Antes</a:t>
            </a:r>
            <a:r>
              <a:rPr lang="es-AR" dirty="0"/>
              <a:t> de comenzar un CQ, verificar equipo, fuente y antena. </a:t>
            </a:r>
          </a:p>
          <a:p>
            <a:r>
              <a:rPr lang="es-AR" b="1" dirty="0"/>
              <a:t>Código Q</a:t>
            </a:r>
            <a:r>
              <a:rPr lang="es-AR" dirty="0"/>
              <a:t>: debe ser bien empleado , su uso debe ser limitado en </a:t>
            </a:r>
            <a:r>
              <a:rPr lang="es-AR" dirty="0" err="1"/>
              <a:t>fonia</a:t>
            </a:r>
            <a:r>
              <a:rPr lang="es-AR" dirty="0"/>
              <a:t> o directamente no usarlo.</a:t>
            </a:r>
          </a:p>
          <a:p>
            <a:r>
              <a:rPr lang="es-AR" b="1" dirty="0"/>
              <a:t>No debemos </a:t>
            </a:r>
            <a:r>
              <a:rPr lang="es-AR" dirty="0"/>
              <a:t>copiar frases como : camiseta, chapa propia, con las buenas tardes/noches/días, </a:t>
            </a:r>
          </a:p>
          <a:p>
            <a:r>
              <a:rPr lang="es-AR" dirty="0"/>
              <a:t>te escucho como pisotón de elefante, oreja peluda, primerísima, cristalitos, whiskies verdes, saludable</a:t>
            </a:r>
          </a:p>
          <a:p>
            <a:r>
              <a:rPr lang="es-AR" dirty="0" err="1"/>
              <a:t>azulejable</a:t>
            </a:r>
            <a:r>
              <a:rPr lang="es-AR" dirty="0"/>
              <a:t>, barra pesada, </a:t>
            </a:r>
            <a:r>
              <a:rPr lang="es-AR" dirty="0" err="1"/>
              <a:t>pichiruco</a:t>
            </a:r>
            <a:r>
              <a:rPr lang="es-AR" dirty="0"/>
              <a:t>, yerbales, </a:t>
            </a:r>
            <a:r>
              <a:rPr lang="es-AR" dirty="0" err="1"/>
              <a:t>antenamiento</a:t>
            </a:r>
            <a:r>
              <a:rPr lang="es-AR" dirty="0"/>
              <a:t> , te escucho millonario, transmisible, </a:t>
            </a:r>
          </a:p>
          <a:p>
            <a:r>
              <a:rPr lang="es-AR" dirty="0"/>
              <a:t>previa corta negativa, previa larga negativa, previa positiva etc. 5 barra 5 , lo copio al ciento por ciento</a:t>
            </a:r>
          </a:p>
          <a:p>
            <a:r>
              <a:rPr lang="es-AR" dirty="0"/>
              <a:t>doble previa negativa, barra móvil pesada, Roger, dame tu licencia, cruzando aluminio , en prueba </a:t>
            </a:r>
          </a:p>
          <a:p>
            <a:r>
              <a:rPr lang="es-AR" dirty="0"/>
              <a:t>de </a:t>
            </a:r>
            <a:r>
              <a:rPr lang="es-AR" dirty="0" err="1"/>
              <a:t>equipamento</a:t>
            </a:r>
            <a:r>
              <a:rPr lang="es-AR" dirty="0"/>
              <a:t>, recarga de batería , linea baja , lo escucho de bonita manera , me pego una ruleteada ,</a:t>
            </a:r>
          </a:p>
          <a:p>
            <a:r>
              <a:rPr lang="es-AR" dirty="0"/>
              <a:t>Apague filamentos , quedando </a:t>
            </a:r>
            <a:r>
              <a:rPr lang="es-AR" dirty="0" err="1"/>
              <a:t>Qrtango</a:t>
            </a:r>
            <a:r>
              <a:rPr lang="es-AR" dirty="0"/>
              <a:t> </a:t>
            </a:r>
            <a:r>
              <a:rPr lang="es-AR" dirty="0" err="1"/>
              <a:t>ect</a:t>
            </a:r>
            <a:r>
              <a:rPr lang="es-AR" dirty="0"/>
              <a:t>…….</a:t>
            </a:r>
          </a:p>
          <a:p>
            <a:r>
              <a:rPr lang="es-AR" b="1" dirty="0"/>
              <a:t>Debemos</a:t>
            </a:r>
            <a:r>
              <a:rPr lang="es-AR" dirty="0"/>
              <a:t> hacer siempre escucha previa , pero no decirla, solo 2/3seg. </a:t>
            </a:r>
            <a:r>
              <a:rPr lang="es-AR" b="1" dirty="0"/>
              <a:t>De silencio</a:t>
            </a:r>
            <a:r>
              <a:rPr lang="es-AR" dirty="0"/>
              <a:t>.</a:t>
            </a:r>
          </a:p>
          <a:p>
            <a:r>
              <a:rPr lang="es-AR" b="1" dirty="0"/>
              <a:t>Recuerden</a:t>
            </a:r>
            <a:r>
              <a:rPr lang="es-AR" dirty="0"/>
              <a:t> usar solo la </a:t>
            </a:r>
            <a:r>
              <a:rPr lang="es-AR" dirty="0" err="1"/>
              <a:t>prepocicion</a:t>
            </a:r>
            <a:r>
              <a:rPr lang="es-AR" dirty="0"/>
              <a:t> “DE” </a:t>
            </a:r>
            <a:r>
              <a:rPr lang="es-AR" dirty="0" err="1"/>
              <a:t>ej</a:t>
            </a:r>
            <a:r>
              <a:rPr lang="es-AR" dirty="0"/>
              <a:t>: LU5DSH DE LU4DQ / LU4DQ DE LU5DSH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857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AE9DC5A-71B7-4308-9AF1-4FD5A722B381}"/>
              </a:ext>
            </a:extLst>
          </p:cNvPr>
          <p:cNvSpPr txBox="1"/>
          <p:nvPr/>
        </p:nvSpPr>
        <p:spPr>
          <a:xfrm>
            <a:off x="419449" y="221875"/>
            <a:ext cx="1147614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Antes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de querer ingresar a una comunicación bilateral debe escuchar , anotar los dos indicativos , saber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 que están conversando y luego en el espacio de silencio decir su señal distintiva completa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( NO PERMISO 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Como buen 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radioaficionado si escucha un permiso , siga con el llamado y vera que solo el corresponsal 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>
                <a:solidFill>
                  <a:prstClr val="white"/>
                </a:solidFill>
                <a:latin typeface="Avenir Next LT Pro"/>
              </a:rPr>
              <a:t>c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orrijirá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y dirá su indicativo, no hace falta confrontar , ni enojarse , con una simple actitud los demás aprenden.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Recuerde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 que el RS es subjetivo y debo ser sincero e indicar a el corresponsal de como lo estoy escuchando d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entro de la escala establecida del RST.- ( LEGIBILIDAD- INTENCIDAD Y TONO.-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QRA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: es el nombre de mi estación de radio </a:t>
            </a:r>
            <a:r>
              <a:rPr lang="es-AR" sz="2000" dirty="0" err="1">
                <a:solidFill>
                  <a:prstClr val="white"/>
                </a:solidFill>
                <a:latin typeface="Avenir Next LT Pro"/>
              </a:rPr>
              <a:t>osea</a:t>
            </a:r>
            <a:r>
              <a:rPr lang="es-AR" sz="2000" b="1" dirty="0">
                <a:solidFill>
                  <a:prstClr val="white"/>
                </a:solidFill>
                <a:latin typeface="Avenir Next LT Pro"/>
              </a:rPr>
              <a:t> </a:t>
            </a:r>
            <a:r>
              <a:rPr lang="es-AR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la señal distintiva 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que he recibido en la Licencia otorga por la Autoridad de Aplicación. ( </a:t>
            </a:r>
            <a:r>
              <a:rPr lang="es-AR" dirty="0" err="1">
                <a:solidFill>
                  <a:prstClr val="white"/>
                </a:solidFill>
                <a:latin typeface="Avenir Next LT Pro"/>
              </a:rPr>
              <a:t>Enacom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).-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73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 : significa Saludo. 73 no lleva plural . Es incorrecto escribir 73´´s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Recordar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 el uso moderado de una repetidora.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Los contactos 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por repetidora y por </a:t>
            </a:r>
            <a:r>
              <a:rPr lang="es-AR" dirty="0" err="1">
                <a:solidFill>
                  <a:prstClr val="white"/>
                </a:solidFill>
                <a:latin typeface="Avenir Next LT Pro"/>
              </a:rPr>
              <a:t>Echolink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 no son validos.-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Recuerde 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primero escuchar bien la señal distintiva del corresponsal y saber el motivo de porque esta llamando , una ves confirmado esto, recién puede iniciar su comunicado.-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En un llamado 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no concluir con el código Q , QRZ. Debe saber muy bien en caso aplicarlo.-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Si le gustaría 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participar de un certificado, diploma, concurso etc., primero lea las bases y luego el perfil del operador </a:t>
            </a:r>
            <a:r>
              <a:rPr lang="es-AR" dirty="0" err="1">
                <a:solidFill>
                  <a:prstClr val="white"/>
                </a:solidFill>
                <a:latin typeface="Avenir Next LT Pro"/>
              </a:rPr>
              <a:t>asi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 podrá obtener un buen método y resultado.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prstClr val="white"/>
                </a:solidFill>
                <a:latin typeface="Avenir Next LT Pro"/>
              </a:rPr>
              <a:t>Recuerde</a:t>
            </a:r>
            <a:r>
              <a:rPr lang="es-AR" dirty="0">
                <a:solidFill>
                  <a:prstClr val="white"/>
                </a:solidFill>
                <a:latin typeface="Avenir Next LT Pro"/>
              </a:rPr>
              <a:t> escuchar, escuchar y poder apreciar a los buenos experimentadores y operadores de radio.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LICENCIA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Declaración expresa que hace una persona, especialmente con autoridad legal, para permitir que se haga cierta cosa. Documento en que consta esta autorización.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SEÑAL DISTINTIVA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 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Que tiene la propiedad de distinguir o caracterizar rasgo distintivo. Que diferencia al que la lleva y es única e irrepetible.-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5472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667</Words>
  <Application>Microsoft Office PowerPoint</Application>
  <PresentationFormat>Panorámica</PresentationFormat>
  <Paragraphs>43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Avenir Next LT Pro</vt:lpstr>
      <vt:lpstr>Avenir Next LT Pro Light</vt:lpstr>
      <vt:lpstr>Calibri</vt:lpstr>
      <vt:lpstr>Sitka Subheading</vt:lpstr>
      <vt:lpstr>PebbleVTI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541136457180</dc:creator>
  <cp:lastModifiedBy>H STER</cp:lastModifiedBy>
  <cp:revision>16</cp:revision>
  <dcterms:created xsi:type="dcterms:W3CDTF">2021-05-08T16:46:22Z</dcterms:created>
  <dcterms:modified xsi:type="dcterms:W3CDTF">2024-12-23T11:42:25Z</dcterms:modified>
</cp:coreProperties>
</file>